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« Saisissez une citation ici. »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apport d’optimis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Rapport d’optimisation</a:t>
            </a:r>
          </a:p>
        </p:txBody>
      </p:sp>
      <p:sp>
        <p:nvSpPr>
          <p:cNvPr id="120" name="fin du proje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3404"/>
            </a:lvl1pPr>
          </a:lstStyle>
          <a:p>
            <a:pPr/>
            <a:r>
              <a:t>fin du projet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age 2 après mod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page 2 après modifications</a:t>
            </a:r>
          </a:p>
        </p:txBody>
      </p:sp>
      <p:sp>
        <p:nvSpPr>
          <p:cNvPr id="155" name="version mobi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version mobile</a:t>
            </a:r>
          </a:p>
        </p:txBody>
      </p:sp>
      <p:pic>
        <p:nvPicPr>
          <p:cNvPr id="156" name="page2-mobile-rapport.png" descr="page2-mobile-rappo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0159" y="36827"/>
            <a:ext cx="13004801" cy="6070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ableau d’optim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tableau d’optimisation</a:t>
            </a:r>
          </a:p>
        </p:txBody>
      </p:sp>
      <p:sp>
        <p:nvSpPr>
          <p:cNvPr id="123" name="Corp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Modèle-audit-SEO.pdf" descr="Modèle-audit-SE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" y="1955800"/>
            <a:ext cx="10693400" cy="755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ite avant mod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site avant modifications</a:t>
            </a:r>
          </a:p>
        </p:txBody>
      </p:sp>
      <p:sp>
        <p:nvSpPr>
          <p:cNvPr id="127" name="version deskto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version desktop</a:t>
            </a:r>
          </a:p>
        </p:txBody>
      </p:sp>
      <p:pic>
        <p:nvPicPr>
          <p:cNvPr id="128" name="before-page1-desktop.png" descr="before-page1-desk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423" y="37232"/>
            <a:ext cx="13004801" cy="6098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ite après mod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site après modifications</a:t>
            </a:r>
          </a:p>
        </p:txBody>
      </p:sp>
      <p:sp>
        <p:nvSpPr>
          <p:cNvPr id="131" name="version deskto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3404"/>
            </a:lvl1pPr>
          </a:lstStyle>
          <a:p>
            <a:pPr/>
            <a:r>
              <a:t>version desktop</a:t>
            </a:r>
          </a:p>
        </p:txBody>
      </p:sp>
      <p:pic>
        <p:nvPicPr>
          <p:cNvPr id="132" name="page1-desktop-rapport.png" descr="page1-desktop-rappo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7727" y="58044"/>
            <a:ext cx="13004801" cy="6084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ite avant mod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/>
            <a:r>
              <a:t>site avant modifications</a:t>
            </a:r>
          </a:p>
        </p:txBody>
      </p:sp>
      <p:sp>
        <p:nvSpPr>
          <p:cNvPr id="135" name="version mobi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version mobile</a:t>
            </a:r>
          </a:p>
        </p:txBody>
      </p:sp>
      <p:pic>
        <p:nvPicPr>
          <p:cNvPr id="136" name="before-page1-mobile.png" descr="before-page1-mobi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6219" y="2516"/>
            <a:ext cx="13004801" cy="6080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ite après mod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site après modification</a:t>
            </a:r>
          </a:p>
        </p:txBody>
      </p:sp>
      <p:sp>
        <p:nvSpPr>
          <p:cNvPr id="139" name="version mobi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version mobile</a:t>
            </a:r>
          </a:p>
        </p:txBody>
      </p:sp>
      <p:pic>
        <p:nvPicPr>
          <p:cNvPr id="140" name="page1-mobile-rapport.png" descr="page1-mobile-rappo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686" y="47885"/>
            <a:ext cx="13004801" cy="6005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age 2 avant mod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page 2 avant modifications</a:t>
            </a:r>
          </a:p>
        </p:txBody>
      </p:sp>
      <p:sp>
        <p:nvSpPr>
          <p:cNvPr id="143" name="version deskto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version desktop</a:t>
            </a:r>
          </a:p>
        </p:txBody>
      </p:sp>
      <p:pic>
        <p:nvPicPr>
          <p:cNvPr id="144" name="before-page2-desktop.png" descr="before-page2-deskt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1549" y="24094"/>
            <a:ext cx="13004801" cy="6098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age 2 après mod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page 2 après modifications</a:t>
            </a:r>
          </a:p>
        </p:txBody>
      </p:sp>
      <p:sp>
        <p:nvSpPr>
          <p:cNvPr id="147" name="version deskto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version desktop</a:t>
            </a:r>
          </a:p>
        </p:txBody>
      </p:sp>
      <p:pic>
        <p:nvPicPr>
          <p:cNvPr id="148" name="page2-desktop-rapport.png" descr="page2-desktop-rappo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3250" y="45133"/>
            <a:ext cx="13004801" cy="6102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age 2 avant modif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page 2 avant modifications</a:t>
            </a:r>
          </a:p>
        </p:txBody>
      </p:sp>
      <p:sp>
        <p:nvSpPr>
          <p:cNvPr id="151" name="version mobil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version mobile</a:t>
            </a:r>
          </a:p>
        </p:txBody>
      </p:sp>
      <p:pic>
        <p:nvPicPr>
          <p:cNvPr id="152" name="before-page2-mobile.png" descr="before-page2-mobi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0775" y="55150"/>
            <a:ext cx="13004801" cy="6098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